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3" autoAdjust="0"/>
    <p:restoredTop sz="94660"/>
  </p:normalViewPr>
  <p:slideViewPr>
    <p:cSldViewPr snapToGrid="0">
      <p:cViewPr varScale="1">
        <p:scale>
          <a:sx n="69" d="100"/>
          <a:sy n="69" d="100"/>
        </p:scale>
        <p:origin x="660"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A7C9E1-10F5-48A7-9D93-33C3BC7E4A59}" type="datetimeFigureOut">
              <a:rPr lang="en-US" smtClean="0"/>
              <a:t>9/27/2020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A4D7EC-155E-428F-8063-42874CB958E0}" type="slidenum">
              <a:rPr lang="en-US" smtClean="0"/>
              <a:t>‹#›</a:t>
            </a:fld>
            <a:endParaRPr lang="en-US"/>
          </a:p>
        </p:txBody>
      </p:sp>
    </p:spTree>
    <p:extLst>
      <p:ext uri="{BB962C8B-B14F-4D97-AF65-F5344CB8AC3E}">
        <p14:creationId xmlns:p14="http://schemas.microsoft.com/office/powerpoint/2010/main" val="3438839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One of CSR's importance is that it enables a company or organization to ensure its accountability to the social environment needs or environmental concerns.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Monsanto,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which deals with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agricultural</a:t>
            </a:r>
            <a:r>
              <a:rPr lang="en-US" sz="1800" baseline="0" dirty="0" smtClean="0">
                <a:effectLst/>
                <a:latin typeface="Times New Roman" panose="02020603050405020304" pitchFamily="18" charset="0"/>
                <a:ea typeface="Calibri" panose="020F0502020204030204" pitchFamily="34" charset="0"/>
                <a:cs typeface="Times New Roman" panose="02020603050405020304" pitchFamily="18" charset="0"/>
              </a:rPr>
              <a:t> products</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manufacture, aims to achieve its economic and social goals simultaneously. In the transportation of their products, the company should ensure strategies that adhere to society's social and economic needs. The following presentation explains the various transport options for the company that promotes its CSR.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A4D7EC-155E-428F-8063-42874CB958E0}" type="slidenum">
              <a:rPr lang="en-US" smtClean="0"/>
              <a:t>2</a:t>
            </a:fld>
            <a:endParaRPr lang="en-US"/>
          </a:p>
        </p:txBody>
      </p:sp>
    </p:spTree>
    <p:extLst>
      <p:ext uri="{BB962C8B-B14F-4D97-AF65-F5344CB8AC3E}">
        <p14:creationId xmlns:p14="http://schemas.microsoft.com/office/powerpoint/2010/main" val="161109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Transport logistics should be used to ensure that companies are engaging in corporate social responsibility activities. Distribution of products should be done under business ethics or the moral code of society. A company that adheres to the customs and cultures has an easy time relating to the community. The infrastructure should be focused on improving some infrastructure in the community. The mission and vision of the company determine the approach to be used in transport and distribution.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A4D7EC-155E-428F-8063-42874CB958E0}" type="slidenum">
              <a:rPr lang="en-US" smtClean="0"/>
              <a:t>3</a:t>
            </a:fld>
            <a:endParaRPr lang="en-US"/>
          </a:p>
        </p:txBody>
      </p:sp>
    </p:spTree>
    <p:extLst>
      <p:ext uri="{BB962C8B-B14F-4D97-AF65-F5344CB8AC3E}">
        <p14:creationId xmlns:p14="http://schemas.microsoft.com/office/powerpoint/2010/main" val="2602636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Monsanto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is a company that deals with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a:t>
            </a:r>
            <a:r>
              <a:rPr lang="en-US" sz="1800" baseline="0" dirty="0" smtClean="0">
                <a:effectLst/>
                <a:latin typeface="Times New Roman" panose="02020603050405020304" pitchFamily="18" charset="0"/>
                <a:ea typeface="Calibri" panose="020F0502020204030204" pitchFamily="34" charset="0"/>
                <a:cs typeface="Times New Roman" panose="02020603050405020304" pitchFamily="18" charset="0"/>
              </a:rPr>
              <a:t> manufacture of biotechnology products</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They aim to be sustainable socially and economically to ensure that they are accountable to the community's needs.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Monsanto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mission is to ensure that the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company</a:t>
            </a:r>
            <a:r>
              <a:rPr lang="en-US" sz="1800" baseline="0" dirty="0" smtClean="0">
                <a:effectLst/>
                <a:latin typeface="Times New Roman" panose="02020603050405020304" pitchFamily="18" charset="0"/>
                <a:ea typeface="Calibri" panose="020F0502020204030204" pitchFamily="34" charset="0"/>
                <a:cs typeface="Times New Roman" panose="02020603050405020304" pitchFamily="18" charset="0"/>
              </a:rPr>
              <a:t> is able to provide agricultural solutions</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The company promotes</a:t>
            </a:r>
            <a:r>
              <a:rPr lang="en-US" sz="1800" baseline="0" dirty="0" smtClean="0">
                <a:effectLst/>
                <a:latin typeface="Times New Roman" panose="02020603050405020304" pitchFamily="18" charset="0"/>
                <a:ea typeface="Calibri" panose="020F0502020204030204" pitchFamily="34" charset="0"/>
                <a:cs typeface="Times New Roman" panose="02020603050405020304" pitchFamily="18" charset="0"/>
              </a:rPr>
              <a:t> food security by integrating biotechnology in food production.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A4D7EC-155E-428F-8063-42874CB958E0}" type="slidenum">
              <a:rPr lang="en-US" smtClean="0"/>
              <a:t>4</a:t>
            </a:fld>
            <a:endParaRPr lang="en-US"/>
          </a:p>
        </p:txBody>
      </p:sp>
    </p:spTree>
    <p:extLst>
      <p:ext uri="{BB962C8B-B14F-4D97-AF65-F5344CB8AC3E}">
        <p14:creationId xmlns:p14="http://schemas.microsoft.com/office/powerpoint/2010/main" val="318556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company should ensure that business ethics are adhered to when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transporting agricultural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products to different regions. This includes adhering to the local authority provisions and engages competition that is free and fair. They may also use the local agencies to transport the products to feel part of the company. The transport employment opportunities may be provided to individuals from the local community to ensure they feel involved and promote the good reception of the community's company. Programs that are aimed at ensuring the improvement of transport services in the community, this includes free road safety training to locals and other programs.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A4D7EC-155E-428F-8063-42874CB958E0}" type="slidenum">
              <a:rPr lang="en-US" smtClean="0"/>
              <a:t>5</a:t>
            </a:fld>
            <a:endParaRPr lang="en-US"/>
          </a:p>
        </p:txBody>
      </p:sp>
    </p:spTree>
    <p:extLst>
      <p:ext uri="{BB962C8B-B14F-4D97-AF65-F5344CB8AC3E}">
        <p14:creationId xmlns:p14="http://schemas.microsoft.com/office/powerpoint/2010/main" val="4247060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Transport has been made easy by the modern transport methods that are cost-effective and fast in the delivery of the products to the required destination. The first way is to use local transportation agencies to be in charge of the transport of products. The responsibility is given to an independent entity to ensure products are delivered timely and in good condition. Liner shipping has revolutionized the transport of products. Containers can be used to ferry products in large quantities to the market they are required. Online shipment through freights is also an available option for transport. Ocean freights have been used to ensure that products are delivered in the right conditions and at the right time.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A4D7EC-155E-428F-8063-42874CB958E0}" type="slidenum">
              <a:rPr lang="en-US" smtClean="0"/>
              <a:t>6</a:t>
            </a:fld>
            <a:endParaRPr lang="en-US"/>
          </a:p>
        </p:txBody>
      </p:sp>
    </p:spTree>
    <p:extLst>
      <p:ext uri="{BB962C8B-B14F-4D97-AF65-F5344CB8AC3E}">
        <p14:creationId xmlns:p14="http://schemas.microsoft.com/office/powerpoint/2010/main" val="1115511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6D6FD07F-2F77-48B1-86B9-87A210B9409B}" type="datetimeFigureOut">
              <a:rPr lang="en-US" smtClean="0"/>
              <a:t>9/27/2020</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4E68B549-C48A-44EF-8EEB-789F3F9C238D}" type="slidenum">
              <a:rPr lang="en-US" smtClean="0"/>
              <a:t>‹#›</a:t>
            </a:fld>
            <a:endParaRPr lang="en-US"/>
          </a:p>
        </p:txBody>
      </p:sp>
    </p:spTree>
    <p:extLst>
      <p:ext uri="{BB962C8B-B14F-4D97-AF65-F5344CB8AC3E}">
        <p14:creationId xmlns:p14="http://schemas.microsoft.com/office/powerpoint/2010/main" val="1338432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6FD07F-2F77-48B1-86B9-87A210B9409B}" type="datetimeFigureOut">
              <a:rPr lang="en-US" smtClean="0"/>
              <a:t>9/27/2020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4E68B549-C48A-44EF-8EEB-789F3F9C238D}" type="slidenum">
              <a:rPr lang="en-US" smtClean="0"/>
              <a:t>‹#›</a:t>
            </a:fld>
            <a:endParaRPr lang="en-US"/>
          </a:p>
        </p:txBody>
      </p:sp>
    </p:spTree>
    <p:extLst>
      <p:ext uri="{BB962C8B-B14F-4D97-AF65-F5344CB8AC3E}">
        <p14:creationId xmlns:p14="http://schemas.microsoft.com/office/powerpoint/2010/main" val="3679890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6D6FD07F-2F77-48B1-86B9-87A210B9409B}" type="datetimeFigureOut">
              <a:rPr lang="en-US" smtClean="0"/>
              <a:t>9/27/2020</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4E68B549-C48A-44EF-8EEB-789F3F9C238D}" type="slidenum">
              <a:rPr lang="en-US" smtClean="0"/>
              <a:t>‹#›</a:t>
            </a:fld>
            <a:endParaRPr lang="en-US"/>
          </a:p>
        </p:txBody>
      </p:sp>
    </p:spTree>
    <p:extLst>
      <p:ext uri="{BB962C8B-B14F-4D97-AF65-F5344CB8AC3E}">
        <p14:creationId xmlns:p14="http://schemas.microsoft.com/office/powerpoint/2010/main" val="363005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6FD07F-2F77-48B1-86B9-87A210B9409B}" type="datetimeFigureOut">
              <a:rPr lang="en-US" smtClean="0"/>
              <a:t>9/27/2020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8B549-C48A-44EF-8EEB-789F3F9C238D}" type="slidenum">
              <a:rPr lang="en-US" smtClean="0"/>
              <a:t>‹#›</a:t>
            </a:fld>
            <a:endParaRPr lang="en-US"/>
          </a:p>
        </p:txBody>
      </p:sp>
    </p:spTree>
    <p:extLst>
      <p:ext uri="{BB962C8B-B14F-4D97-AF65-F5344CB8AC3E}">
        <p14:creationId xmlns:p14="http://schemas.microsoft.com/office/powerpoint/2010/main" val="3403050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6FD07F-2F77-48B1-86B9-87A210B9409B}" type="datetimeFigureOut">
              <a:rPr lang="en-US" smtClean="0"/>
              <a:t>9/27/2020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8B549-C48A-44EF-8EEB-789F3F9C238D}" type="slidenum">
              <a:rPr lang="en-US" smtClean="0"/>
              <a:t>‹#›</a:t>
            </a:fld>
            <a:endParaRPr lang="en-US"/>
          </a:p>
        </p:txBody>
      </p:sp>
    </p:spTree>
    <p:extLst>
      <p:ext uri="{BB962C8B-B14F-4D97-AF65-F5344CB8AC3E}">
        <p14:creationId xmlns:p14="http://schemas.microsoft.com/office/powerpoint/2010/main" val="3709643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6FD07F-2F77-48B1-86B9-87A210B9409B}" type="datetimeFigureOut">
              <a:rPr lang="en-US" smtClean="0"/>
              <a:t>9/27/2020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8B549-C48A-44EF-8EEB-789F3F9C238D}" type="slidenum">
              <a:rPr lang="en-US" smtClean="0"/>
              <a:t>‹#›</a:t>
            </a:fld>
            <a:endParaRPr lang="en-US"/>
          </a:p>
        </p:txBody>
      </p:sp>
    </p:spTree>
    <p:extLst>
      <p:ext uri="{BB962C8B-B14F-4D97-AF65-F5344CB8AC3E}">
        <p14:creationId xmlns:p14="http://schemas.microsoft.com/office/powerpoint/2010/main" val="690151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6FD07F-2F77-48B1-86B9-87A210B9409B}" type="datetimeFigureOut">
              <a:rPr lang="en-US" smtClean="0"/>
              <a:t>9/27/2020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8B549-C48A-44EF-8EEB-789F3F9C238D}" type="slidenum">
              <a:rPr lang="en-US" smtClean="0"/>
              <a:t>‹#›</a:t>
            </a:fld>
            <a:endParaRPr lang="en-US"/>
          </a:p>
        </p:txBody>
      </p:sp>
    </p:spTree>
    <p:extLst>
      <p:ext uri="{BB962C8B-B14F-4D97-AF65-F5344CB8AC3E}">
        <p14:creationId xmlns:p14="http://schemas.microsoft.com/office/powerpoint/2010/main" val="2627035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6D6FD07F-2F77-48B1-86B9-87A210B9409B}" type="datetimeFigureOut">
              <a:rPr lang="en-US" smtClean="0"/>
              <a:t>9/27/2020</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4E68B549-C48A-44EF-8EEB-789F3F9C238D}" type="slidenum">
              <a:rPr lang="en-US" smtClean="0"/>
              <a:t>‹#›</a:t>
            </a:fld>
            <a:endParaRPr lang="en-US"/>
          </a:p>
        </p:txBody>
      </p:sp>
    </p:spTree>
    <p:extLst>
      <p:ext uri="{BB962C8B-B14F-4D97-AF65-F5344CB8AC3E}">
        <p14:creationId xmlns:p14="http://schemas.microsoft.com/office/powerpoint/2010/main" val="806535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6FD07F-2F77-48B1-86B9-87A210B9409B}" type="datetimeFigureOut">
              <a:rPr lang="en-US" smtClean="0"/>
              <a:t>9/27/2020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8B549-C48A-44EF-8EEB-789F3F9C238D}" type="slidenum">
              <a:rPr lang="en-US" smtClean="0"/>
              <a:t>‹#›</a:t>
            </a:fld>
            <a:endParaRPr lang="en-US"/>
          </a:p>
        </p:txBody>
      </p:sp>
    </p:spTree>
    <p:extLst>
      <p:ext uri="{BB962C8B-B14F-4D97-AF65-F5344CB8AC3E}">
        <p14:creationId xmlns:p14="http://schemas.microsoft.com/office/powerpoint/2010/main" val="2336845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6FD07F-2F77-48B1-86B9-87A210B9409B}" type="datetimeFigureOut">
              <a:rPr lang="en-US" smtClean="0"/>
              <a:t>9/27/2020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8B549-C48A-44EF-8EEB-789F3F9C238D}" type="slidenum">
              <a:rPr lang="en-US" smtClean="0"/>
              <a:t>‹#›</a:t>
            </a:fld>
            <a:endParaRPr lang="en-US"/>
          </a:p>
        </p:txBody>
      </p:sp>
    </p:spTree>
    <p:extLst>
      <p:ext uri="{BB962C8B-B14F-4D97-AF65-F5344CB8AC3E}">
        <p14:creationId xmlns:p14="http://schemas.microsoft.com/office/powerpoint/2010/main" val="4030752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6D6FD07F-2F77-48B1-86B9-87A210B9409B}" type="datetimeFigureOut">
              <a:rPr lang="en-US" smtClean="0"/>
              <a:t>9/27/2020</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4E68B549-C48A-44EF-8EEB-789F3F9C238D}" type="slidenum">
              <a:rPr lang="en-US" smtClean="0"/>
              <a:t>‹#›</a:t>
            </a:fld>
            <a:endParaRPr lang="en-US"/>
          </a:p>
        </p:txBody>
      </p:sp>
    </p:spTree>
    <p:extLst>
      <p:ext uri="{BB962C8B-B14F-4D97-AF65-F5344CB8AC3E}">
        <p14:creationId xmlns:p14="http://schemas.microsoft.com/office/powerpoint/2010/main" val="2432105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6D6FD07F-2F77-48B1-86B9-87A210B9409B}" type="datetimeFigureOut">
              <a:rPr lang="en-US" smtClean="0"/>
              <a:t>9/27/2020</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4E68B549-C48A-44EF-8EEB-789F3F9C238D}"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3629228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cropscience.bayer.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10FCC-BF93-4A98-B62D-2AD98E34A9A4}"/>
              </a:ext>
            </a:extLst>
          </p:cNvPr>
          <p:cNvSpPr>
            <a:spLocks noGrp="1"/>
          </p:cNvSpPr>
          <p:nvPr>
            <p:ph type="ctrTitle"/>
          </p:nvPr>
        </p:nvSpPr>
        <p:spPr/>
        <p:txBody>
          <a:bodyPr/>
          <a:lstStyle/>
          <a:p>
            <a:r>
              <a:rPr lang="en-US" dirty="0"/>
              <a:t>CORPORATE SOCIAL RESPONSIBILITY.</a:t>
            </a:r>
          </a:p>
        </p:txBody>
      </p:sp>
      <p:sp>
        <p:nvSpPr>
          <p:cNvPr id="3" name="Subtitle 2">
            <a:extLst>
              <a:ext uri="{FF2B5EF4-FFF2-40B4-BE49-F238E27FC236}">
                <a16:creationId xmlns:a16="http://schemas.microsoft.com/office/drawing/2014/main" id="{4EFFF162-A90B-477B-9556-1399441C75F1}"/>
              </a:ext>
            </a:extLst>
          </p:cNvPr>
          <p:cNvSpPr>
            <a:spLocks noGrp="1"/>
          </p:cNvSpPr>
          <p:nvPr>
            <p:ph type="subTitle" idx="1"/>
          </p:nvPr>
        </p:nvSpPr>
        <p:spPr/>
        <p:txBody>
          <a:bodyPr/>
          <a:lstStyle/>
          <a:p>
            <a:r>
              <a:rPr lang="en-US" dirty="0"/>
              <a:t>TRANSPORTATION OF GOODS.</a:t>
            </a:r>
          </a:p>
        </p:txBody>
      </p:sp>
    </p:spTree>
    <p:extLst>
      <p:ext uri="{BB962C8B-B14F-4D97-AF65-F5344CB8AC3E}">
        <p14:creationId xmlns:p14="http://schemas.microsoft.com/office/powerpoint/2010/main" val="1932621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3C3E3-2EEC-41BA-A117-1D545C8E5EBF}"/>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corporate social responsibility.</a:t>
            </a:r>
            <a:endParaRPr lang="en-US" dirty="0"/>
          </a:p>
        </p:txBody>
      </p:sp>
      <p:sp>
        <p:nvSpPr>
          <p:cNvPr id="3" name="Content Placeholder 2">
            <a:extLst>
              <a:ext uri="{FF2B5EF4-FFF2-40B4-BE49-F238E27FC236}">
                <a16:creationId xmlns:a16="http://schemas.microsoft.com/office/drawing/2014/main" id="{D9459C0E-5703-4532-947E-F95CC953EAC8}"/>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enables a company to be accountable socially and adhere to environmental concerns.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smtClean="0">
                <a:latin typeface="Times New Roman" panose="02020603050405020304" pitchFamily="18" charset="0"/>
                <a:ea typeface="Calibri" panose="020F0502020204030204" pitchFamily="34" charset="0"/>
                <a:cs typeface="Times New Roman" panose="02020603050405020304" pitchFamily="18" charset="0"/>
              </a:rPr>
              <a:t>Monsanto</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aims at pursuing social and economic goals simultaneously.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Transportation of the products should adhere to social and economic needs.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tabLst>
                <a:tab pos="4981575" algn="l"/>
              </a:tabLst>
            </a:pPr>
            <a:r>
              <a:rPr lang="en-US" dirty="0" smtClean="0">
                <a:latin typeface="Times New Roman" panose="02020603050405020304" pitchFamily="18" charset="0"/>
                <a:ea typeface="Calibri" panose="020F0502020204030204" pitchFamily="34" charset="0"/>
                <a:cs typeface="Times New Roman" panose="02020603050405020304" pitchFamily="18" charset="0"/>
              </a:rPr>
              <a:t>Monsanto</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can include the following strategies to make it adhere to CSR.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12322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49BBD-CD37-4CBE-83F7-612D08E979F7}"/>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Ensuring CSR in distribution and logistics.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C21BDF2-0D49-41BC-8C7D-5CF5E8982ABB}"/>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Business ethics should adhere during distribution.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Distribution should be compliant with social customs and traditions.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Logistics are based on community infrastructure.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rPr>
              <a:t>Transport logistics should consider the mission and vision of the company</a:t>
            </a:r>
            <a:endParaRPr lang="en-US" dirty="0"/>
          </a:p>
        </p:txBody>
      </p:sp>
    </p:spTree>
    <p:extLst>
      <p:ext uri="{BB962C8B-B14F-4D97-AF65-F5344CB8AC3E}">
        <p14:creationId xmlns:p14="http://schemas.microsoft.com/office/powerpoint/2010/main" val="2293819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76AC2-52A8-4BFB-88A3-4A162990A4AF}"/>
              </a:ext>
            </a:extLst>
          </p:cNvPr>
          <p:cNvSpPr>
            <a:spLocks noGrp="1"/>
          </p:cNvSpPr>
          <p:nvPr>
            <p:ph type="title"/>
          </p:nvPr>
        </p:nvSpPr>
        <p:spPr/>
        <p:txBody>
          <a:bodyPr/>
          <a:lstStyle/>
          <a:p>
            <a:r>
              <a:rPr lang="en-US" sz="1800" dirty="0" smtClean="0">
                <a:latin typeface="Times New Roman" panose="02020603050405020304" pitchFamily="18" charset="0"/>
                <a:ea typeface="Calibri" panose="020F0502020204030204" pitchFamily="34" charset="0"/>
              </a:rPr>
              <a:t>Monsanto </a:t>
            </a:r>
            <a:r>
              <a:rPr lang="en-US" sz="1800" dirty="0" smtClean="0">
                <a:effectLst/>
                <a:latin typeface="Times New Roman" panose="02020603050405020304" pitchFamily="18" charset="0"/>
                <a:ea typeface="Calibri" panose="020F0502020204030204" pitchFamily="34" charset="0"/>
              </a:rPr>
              <a:t>and </a:t>
            </a:r>
            <a:r>
              <a:rPr lang="en-US" sz="1800" dirty="0">
                <a:effectLst/>
                <a:latin typeface="Times New Roman" panose="02020603050405020304" pitchFamily="18" charset="0"/>
                <a:ea typeface="Calibri" panose="020F0502020204030204" pitchFamily="34" charset="0"/>
              </a:rPr>
              <a:t>CSR programs.</a:t>
            </a:r>
            <a:endParaRPr lang="en-US" dirty="0"/>
          </a:p>
        </p:txBody>
      </p:sp>
      <p:sp>
        <p:nvSpPr>
          <p:cNvPr id="3" name="Content Placeholder 2">
            <a:extLst>
              <a:ext uri="{FF2B5EF4-FFF2-40B4-BE49-F238E27FC236}">
                <a16:creationId xmlns:a16="http://schemas.microsoft.com/office/drawing/2014/main" id="{0584FC79-8662-461D-BCEF-68A2B997EC3B}"/>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company </a:t>
            </a:r>
            <a:r>
              <a:rPr lang="en-US" dirty="0" smtClean="0">
                <a:latin typeface="Times New Roman" panose="02020603050405020304" pitchFamily="18" charset="0"/>
                <a:ea typeface="Calibri" panose="020F0502020204030204" pitchFamily="34" charset="0"/>
                <a:cs typeface="Times New Roman" panose="02020603050405020304" pitchFamily="18" charset="0"/>
              </a:rPr>
              <a:t>belongs to agribusiness industry.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Its main aim in CSR is to ensure economic and social goals simultaneously.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company lacks a proper policy for ensuring it is socially accountable.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tabLst>
                <a:tab pos="3476625" algn="l"/>
              </a:tabLst>
            </a:pPr>
            <a:r>
              <a:rPr lang="en-US" dirty="0" smtClean="0">
                <a:latin typeface="Times New Roman" panose="02020603050405020304" pitchFamily="18" charset="0"/>
                <a:ea typeface="Calibri" panose="020F0502020204030204" pitchFamily="34" charset="0"/>
                <a:cs typeface="Times New Roman" panose="02020603050405020304" pitchFamily="18" charset="0"/>
              </a:rPr>
              <a:t>Monsanto improves crop productivity using modern technology.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59884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FAE7E-4D41-41A2-9F2F-2E6B78046906}"/>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Transport options are CSR compliant.	</a:t>
            </a:r>
            <a:endParaRPr lang="en-US" dirty="0"/>
          </a:p>
        </p:txBody>
      </p:sp>
      <p:sp>
        <p:nvSpPr>
          <p:cNvPr id="3" name="Content Placeholder 2">
            <a:extLst>
              <a:ext uri="{FF2B5EF4-FFF2-40B4-BE49-F238E27FC236}">
                <a16:creationId xmlns:a16="http://schemas.microsoft.com/office/drawing/2014/main" id="{29204A9F-CCA3-4B28-888F-E3CEC4153BDB}"/>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Integrate business ethics in the transportation of products.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Integrate local transportation agencies in the transport of the products.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Provide employment opportunities to locals where they operate 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Introduce programs in the community that improves transport 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18610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2A843-E7FA-4EF5-89B4-9041C38FDFDF}"/>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Modern, cost-effective ways to transport products.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131FFE4-3DD1-46F1-854A-80223761FBE3}"/>
              </a:ext>
            </a:extLst>
          </p:cNvPr>
          <p:cNvSpPr>
            <a:spLocks noGrp="1"/>
          </p:cNvSpPr>
          <p:nvPr>
            <p:ph idx="1"/>
          </p:nvPr>
        </p:nvSpPr>
        <p:spPr/>
        <p:txBody>
          <a:bodyPr/>
          <a:lstStyle/>
          <a:p>
            <a:pPr marL="0" marR="0">
              <a:lnSpc>
                <a:spcPct val="107000"/>
              </a:lnSpc>
              <a:spcBef>
                <a:spcPts val="0"/>
              </a:spcBef>
              <a:spcAft>
                <a:spcPts val="800"/>
              </a:spcAft>
              <a:tabLst>
                <a:tab pos="35623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Use of local and transport agencies to deliver the products.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Use of liner shipping.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Online shipping of products to a foreign market.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tabLst>
                <a:tab pos="1419225"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Ocean freights.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75580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2F2EA-FED7-42C9-97BE-953FD7E097CF}"/>
              </a:ext>
            </a:extLst>
          </p:cNvPr>
          <p:cNvSpPr>
            <a:spLocks noGrp="1"/>
          </p:cNvSpPr>
          <p:nvPr>
            <p:ph type="title"/>
          </p:nvPr>
        </p:nvSpPr>
        <p:spPr/>
        <p:txBody>
          <a:bodyPr/>
          <a:lstStyle/>
          <a:p>
            <a:r>
              <a:rPr lang="en-US" dirty="0"/>
              <a:t>REFRENCES.</a:t>
            </a:r>
          </a:p>
        </p:txBody>
      </p:sp>
      <p:sp>
        <p:nvSpPr>
          <p:cNvPr id="3" name="Content Placeholder 2">
            <a:extLst>
              <a:ext uri="{FF2B5EF4-FFF2-40B4-BE49-F238E27FC236}">
                <a16:creationId xmlns:a16="http://schemas.microsoft.com/office/drawing/2014/main" id="{B1830B5E-AA92-43D1-B467-8CEAD6881E28}"/>
              </a:ext>
            </a:extLst>
          </p:cNvPr>
          <p:cNvSpPr>
            <a:spLocks noGrp="1"/>
          </p:cNvSpPr>
          <p:nvPr>
            <p:ph idx="1"/>
          </p:nvPr>
        </p:nvSpPr>
        <p:spPr/>
        <p:txBody>
          <a:bodyPr/>
          <a:lstStyle/>
          <a:p>
            <a:pPr marL="0" indent="0">
              <a:buNone/>
            </a:pPr>
            <a:r>
              <a:rPr lang="en-US" dirty="0">
                <a:hlinkClick r:id="rId2"/>
              </a:rPr>
              <a:t>https://www.cropscience.bayer.com</a:t>
            </a:r>
            <a:r>
              <a:rPr lang="en-US" dirty="0" smtClean="0">
                <a:hlinkClick r:id="rId2"/>
              </a:rPr>
              <a:t>/</a:t>
            </a:r>
            <a:endParaRPr lang="en-US" dirty="0" smtClean="0"/>
          </a:p>
          <a:p>
            <a:pPr marL="0" indent="0">
              <a:buNone/>
            </a:pPr>
            <a:endParaRPr lang="en-US" dirty="0"/>
          </a:p>
        </p:txBody>
      </p:sp>
    </p:spTree>
    <p:extLst>
      <p:ext uri="{BB962C8B-B14F-4D97-AF65-F5344CB8AC3E}">
        <p14:creationId xmlns:p14="http://schemas.microsoft.com/office/powerpoint/2010/main" val="3408666070"/>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18</TotalTime>
  <Words>704</Words>
  <Application>Microsoft Office PowerPoint</Application>
  <PresentationFormat>Widescreen</PresentationFormat>
  <Paragraphs>39</Paragraphs>
  <Slides>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Calibri</vt:lpstr>
      <vt:lpstr>Gill Sans MT</vt:lpstr>
      <vt:lpstr>Times New Roman</vt:lpstr>
      <vt:lpstr>Wingdings 2</vt:lpstr>
      <vt:lpstr>Dividend</vt:lpstr>
      <vt:lpstr>CORPORATE SOCIAL RESPONSIBILITY.</vt:lpstr>
      <vt:lpstr>corporate social responsibility.</vt:lpstr>
      <vt:lpstr>Ensuring CSR in distribution and logistics. </vt:lpstr>
      <vt:lpstr>Monsanto and CSR programs.</vt:lpstr>
      <vt:lpstr>Transport options are CSR compliant. </vt:lpstr>
      <vt:lpstr>Modern, cost-effective ways to transport products. </vt:lpstr>
      <vt:lpstr>REFRENCES.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SOCIAL RESPONSIBILITY.</dc:title>
  <dc:creator>kanyi</dc:creator>
  <cp:lastModifiedBy>hp</cp:lastModifiedBy>
  <cp:revision>3</cp:revision>
  <dcterms:created xsi:type="dcterms:W3CDTF">2020-09-26T19:16:41Z</dcterms:created>
  <dcterms:modified xsi:type="dcterms:W3CDTF">2020-09-27T18:07:14Z</dcterms:modified>
</cp:coreProperties>
</file>